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0"/>
    <p:sldMasterId id="2147483669" r:id="rId21"/>
    <p:sldMasterId id="2147483681" r:id="rId22"/>
  </p:sldMasterIdLst>
  <p:notesMasterIdLst>
    <p:notesMasterId r:id="rId57"/>
  </p:notesMasterIdLst>
  <p:sldIdLst>
    <p:sldId id="256" r:id="rId23"/>
    <p:sldId id="257" r:id="rId24"/>
    <p:sldId id="997" r:id="rId25"/>
    <p:sldId id="431" r:id="rId26"/>
    <p:sldId id="433" r:id="rId27"/>
    <p:sldId id="432" r:id="rId28"/>
    <p:sldId id="998" r:id="rId29"/>
    <p:sldId id="284" r:id="rId30"/>
    <p:sldId id="1000" r:id="rId31"/>
    <p:sldId id="261" r:id="rId32"/>
    <p:sldId id="993" r:id="rId33"/>
    <p:sldId id="272" r:id="rId34"/>
    <p:sldId id="270" r:id="rId35"/>
    <p:sldId id="1001" r:id="rId36"/>
    <p:sldId id="999" r:id="rId37"/>
    <p:sldId id="266" r:id="rId38"/>
    <p:sldId id="267" r:id="rId39"/>
    <p:sldId id="1008" r:id="rId40"/>
    <p:sldId id="1003" r:id="rId41"/>
    <p:sldId id="1004" r:id="rId42"/>
    <p:sldId id="1005" r:id="rId43"/>
    <p:sldId id="259" r:id="rId44"/>
    <p:sldId id="263" r:id="rId45"/>
    <p:sldId id="1006" r:id="rId46"/>
    <p:sldId id="264" r:id="rId47"/>
    <p:sldId id="1007" r:id="rId48"/>
    <p:sldId id="273" r:id="rId49"/>
    <p:sldId id="274" r:id="rId50"/>
    <p:sldId id="994" r:id="rId51"/>
    <p:sldId id="995" r:id="rId52"/>
    <p:sldId id="996" r:id="rId53"/>
    <p:sldId id="1002" r:id="rId54"/>
    <p:sldId id="262" r:id="rId55"/>
    <p:sldId id="269" r:id="rId56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39CA4D-2222-4E54-B415-4D9868C2A718}" v="5" dt="2024-05-15T21:57:26.4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43" d="100"/>
          <a:sy n="43" d="100"/>
        </p:scale>
        <p:origin x="8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2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63" Type="http://schemas.microsoft.com/office/2015/10/relationships/revisionInfo" Target="revisionInfo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" Target="slides/slide7.xml"/><Relationship Id="rId11" Type="http://schemas.openxmlformats.org/officeDocument/2006/relationships/customXml" Target="../customXml/item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presProps" Target="presProps.xml"/><Relationship Id="rId5" Type="http://schemas.openxmlformats.org/officeDocument/2006/relationships/customXml" Target="../customXml/item5.xml"/><Relationship Id="rId61" Type="http://schemas.openxmlformats.org/officeDocument/2006/relationships/tableStyles" Target="tableStyles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slideMaster" Target="slideMasters/slideMaster3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8" Type="http://schemas.openxmlformats.org/officeDocument/2006/relationships/customXml" Target="../customXml/item8.xml"/><Relationship Id="rId51" Type="http://schemas.openxmlformats.org/officeDocument/2006/relationships/slide" Target="slides/slide29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viewProps" Target="viewProps.xml"/><Relationship Id="rId20" Type="http://schemas.openxmlformats.org/officeDocument/2006/relationships/slideMaster" Target="slideMasters/slideMaster1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notesMaster" Target="notesMasters/notesMaster1.xml"/><Relationship Id="rId10" Type="http://schemas.openxmlformats.org/officeDocument/2006/relationships/customXml" Target="../customXml/item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Hart" userId="195f1a4f0deb7c35" providerId="LiveId" clId="{0D39CA4D-2222-4E54-B415-4D9868C2A718}"/>
    <pc:docChg chg="custSel addSld delSld modSld sldOrd">
      <pc:chgData name="John Hart" userId="195f1a4f0deb7c35" providerId="LiveId" clId="{0D39CA4D-2222-4E54-B415-4D9868C2A718}" dt="2024-05-15T21:52:36.194" v="503" actId="1076"/>
      <pc:docMkLst>
        <pc:docMk/>
      </pc:docMkLst>
      <pc:sldChg chg="modSp mod">
        <pc:chgData name="John Hart" userId="195f1a4f0deb7c35" providerId="LiveId" clId="{0D39CA4D-2222-4E54-B415-4D9868C2A718}" dt="2024-05-15T17:53:15.746" v="237" actId="6549"/>
        <pc:sldMkLst>
          <pc:docMk/>
          <pc:sldMk cId="1161859808" sldId="257"/>
        </pc:sldMkLst>
        <pc:spChg chg="mod">
          <ac:chgData name="John Hart" userId="195f1a4f0deb7c35" providerId="LiveId" clId="{0D39CA4D-2222-4E54-B415-4D9868C2A718}" dt="2024-05-15T17:53:15.746" v="237" actId="6549"/>
          <ac:spMkLst>
            <pc:docMk/>
            <pc:sldMk cId="1161859808" sldId="257"/>
            <ac:spMk id="3" creationId="{00000000-0000-0000-0000-000000000000}"/>
          </ac:spMkLst>
        </pc:spChg>
      </pc:sldChg>
      <pc:sldChg chg="del">
        <pc:chgData name="John Hart" userId="195f1a4f0deb7c35" providerId="LiveId" clId="{0D39CA4D-2222-4E54-B415-4D9868C2A718}" dt="2024-05-15T17:53:45.162" v="259" actId="2696"/>
        <pc:sldMkLst>
          <pc:docMk/>
          <pc:sldMk cId="2806098383" sldId="258"/>
        </pc:sldMkLst>
      </pc:sldChg>
      <pc:sldChg chg="modSp mod ord">
        <pc:chgData name="John Hart" userId="195f1a4f0deb7c35" providerId="LiveId" clId="{0D39CA4D-2222-4E54-B415-4D9868C2A718}" dt="2024-05-15T21:38:11.898" v="475" actId="20577"/>
        <pc:sldMkLst>
          <pc:docMk/>
          <pc:sldMk cId="1372824998" sldId="259"/>
        </pc:sldMkLst>
        <pc:spChg chg="mod">
          <ac:chgData name="John Hart" userId="195f1a4f0deb7c35" providerId="LiveId" clId="{0D39CA4D-2222-4E54-B415-4D9868C2A718}" dt="2024-05-15T19:14:28.153" v="309" actId="6549"/>
          <ac:spMkLst>
            <pc:docMk/>
            <pc:sldMk cId="1372824998" sldId="259"/>
            <ac:spMk id="2" creationId="{00000000-0000-0000-0000-000000000000}"/>
          </ac:spMkLst>
        </pc:spChg>
        <pc:spChg chg="mod">
          <ac:chgData name="John Hart" userId="195f1a4f0deb7c35" providerId="LiveId" clId="{0D39CA4D-2222-4E54-B415-4D9868C2A718}" dt="2024-05-15T21:38:11.898" v="475" actId="20577"/>
          <ac:spMkLst>
            <pc:docMk/>
            <pc:sldMk cId="1372824998" sldId="259"/>
            <ac:spMk id="8" creationId="{305E9F6B-5578-0504-AFFA-ADA95907F633}"/>
          </ac:spMkLst>
        </pc:spChg>
      </pc:sldChg>
      <pc:sldChg chg="addSp modSp mod">
        <pc:chgData name="John Hart" userId="195f1a4f0deb7c35" providerId="LiveId" clId="{0D39CA4D-2222-4E54-B415-4D9868C2A718}" dt="2024-05-15T20:35:11.847" v="383" actId="1076"/>
        <pc:sldMkLst>
          <pc:docMk/>
          <pc:sldMk cId="3860126005" sldId="261"/>
        </pc:sldMkLst>
        <pc:picChg chg="add mod">
          <ac:chgData name="John Hart" userId="195f1a4f0deb7c35" providerId="LiveId" clId="{0D39CA4D-2222-4E54-B415-4D9868C2A718}" dt="2024-05-15T20:31:38.955" v="375" actId="14100"/>
          <ac:picMkLst>
            <pc:docMk/>
            <pc:sldMk cId="3860126005" sldId="261"/>
            <ac:picMk id="5" creationId="{1B7CB068-5744-4774-99C2-F1EAF089E029}"/>
          </ac:picMkLst>
        </pc:picChg>
        <pc:picChg chg="add mod">
          <ac:chgData name="John Hart" userId="195f1a4f0deb7c35" providerId="LiveId" clId="{0D39CA4D-2222-4E54-B415-4D9868C2A718}" dt="2024-05-15T20:32:14.528" v="378" actId="1038"/>
          <ac:picMkLst>
            <pc:docMk/>
            <pc:sldMk cId="3860126005" sldId="261"/>
            <ac:picMk id="7" creationId="{75CB9C25-251F-4F00-B6DD-F586EABAED19}"/>
          </ac:picMkLst>
        </pc:picChg>
        <pc:picChg chg="add mod">
          <ac:chgData name="John Hart" userId="195f1a4f0deb7c35" providerId="LiveId" clId="{0D39CA4D-2222-4E54-B415-4D9868C2A718}" dt="2024-05-15T20:35:11.847" v="383" actId="1076"/>
          <ac:picMkLst>
            <pc:docMk/>
            <pc:sldMk cId="3860126005" sldId="261"/>
            <ac:picMk id="11" creationId="{BF0492F4-B68D-440A-92C3-178EDFAA06A6}"/>
          </ac:picMkLst>
        </pc:picChg>
        <pc:cxnChg chg="add mod">
          <ac:chgData name="John Hart" userId="195f1a4f0deb7c35" providerId="LiveId" clId="{0D39CA4D-2222-4E54-B415-4D9868C2A718}" dt="2024-05-15T20:33:25.816" v="381" actId="1582"/>
          <ac:cxnSpMkLst>
            <pc:docMk/>
            <pc:sldMk cId="3860126005" sldId="261"/>
            <ac:cxnSpMk id="9" creationId="{B2097C0D-0737-4043-B0F5-78D5A771B8FE}"/>
          </ac:cxnSpMkLst>
        </pc:cxnChg>
      </pc:sldChg>
      <pc:sldChg chg="modSp mod">
        <pc:chgData name="John Hart" userId="195f1a4f0deb7c35" providerId="LiveId" clId="{0D39CA4D-2222-4E54-B415-4D9868C2A718}" dt="2024-05-15T17:52:54.761" v="194" actId="20577"/>
        <pc:sldMkLst>
          <pc:docMk/>
          <pc:sldMk cId="1029665223" sldId="263"/>
        </pc:sldMkLst>
        <pc:spChg chg="mod">
          <ac:chgData name="John Hart" userId="195f1a4f0deb7c35" providerId="LiveId" clId="{0D39CA4D-2222-4E54-B415-4D9868C2A718}" dt="2024-05-15T17:52:24.776" v="136" actId="122"/>
          <ac:spMkLst>
            <pc:docMk/>
            <pc:sldMk cId="1029665223" sldId="263"/>
            <ac:spMk id="2" creationId="{00000000-0000-0000-0000-000000000000}"/>
          </ac:spMkLst>
        </pc:spChg>
        <pc:spChg chg="mod">
          <ac:chgData name="John Hart" userId="195f1a4f0deb7c35" providerId="LiveId" clId="{0D39CA4D-2222-4E54-B415-4D9868C2A718}" dt="2024-05-15T17:52:36.127" v="153" actId="20577"/>
          <ac:spMkLst>
            <pc:docMk/>
            <pc:sldMk cId="1029665223" sldId="263"/>
            <ac:spMk id="3" creationId="{00000000-0000-0000-0000-000000000000}"/>
          </ac:spMkLst>
        </pc:spChg>
        <pc:spChg chg="mod">
          <ac:chgData name="John Hart" userId="195f1a4f0deb7c35" providerId="LiveId" clId="{0D39CA4D-2222-4E54-B415-4D9868C2A718}" dt="2024-05-15T17:52:54.761" v="194" actId="20577"/>
          <ac:spMkLst>
            <pc:docMk/>
            <pc:sldMk cId="1029665223" sldId="263"/>
            <ac:spMk id="4" creationId="{00000000-0000-0000-0000-000000000000}"/>
          </ac:spMkLst>
        </pc:spChg>
      </pc:sldChg>
      <pc:sldChg chg="modSp mod">
        <pc:chgData name="John Hart" userId="195f1a4f0deb7c35" providerId="LiveId" clId="{0D39CA4D-2222-4E54-B415-4D9868C2A718}" dt="2024-05-15T17:53:29.301" v="258" actId="6549"/>
        <pc:sldMkLst>
          <pc:docMk/>
          <pc:sldMk cId="1434063593" sldId="264"/>
        </pc:sldMkLst>
        <pc:spChg chg="mod">
          <ac:chgData name="John Hart" userId="195f1a4f0deb7c35" providerId="LiveId" clId="{0D39CA4D-2222-4E54-B415-4D9868C2A718}" dt="2024-05-15T17:53:29.301" v="258" actId="6549"/>
          <ac:spMkLst>
            <pc:docMk/>
            <pc:sldMk cId="1434063593" sldId="264"/>
            <ac:spMk id="3" creationId="{00000000-0000-0000-0000-000000000000}"/>
          </ac:spMkLst>
        </pc:spChg>
      </pc:sldChg>
      <pc:sldChg chg="del">
        <pc:chgData name="John Hart" userId="195f1a4f0deb7c35" providerId="LiveId" clId="{0D39CA4D-2222-4E54-B415-4D9868C2A718}" dt="2024-05-15T17:53:45.162" v="259" actId="2696"/>
        <pc:sldMkLst>
          <pc:docMk/>
          <pc:sldMk cId="158202289" sldId="265"/>
        </pc:sldMkLst>
      </pc:sldChg>
      <pc:sldChg chg="addSp modSp mod">
        <pc:chgData name="John Hart" userId="195f1a4f0deb7c35" providerId="LiveId" clId="{0D39CA4D-2222-4E54-B415-4D9868C2A718}" dt="2024-05-15T21:37:24.812" v="446" actId="1076"/>
        <pc:sldMkLst>
          <pc:docMk/>
          <pc:sldMk cId="3341353740" sldId="266"/>
        </pc:sldMkLst>
        <pc:picChg chg="add mod">
          <ac:chgData name="John Hart" userId="195f1a4f0deb7c35" providerId="LiveId" clId="{0D39CA4D-2222-4E54-B415-4D9868C2A718}" dt="2024-05-15T21:29:12.667" v="433" actId="14100"/>
          <ac:picMkLst>
            <pc:docMk/>
            <pc:sldMk cId="3341353740" sldId="266"/>
            <ac:picMk id="5" creationId="{95B283AB-A87C-426D-832F-C1FC9EC1970E}"/>
          </ac:picMkLst>
        </pc:picChg>
        <pc:picChg chg="add mod">
          <ac:chgData name="John Hart" userId="195f1a4f0deb7c35" providerId="LiveId" clId="{0D39CA4D-2222-4E54-B415-4D9868C2A718}" dt="2024-05-15T21:36:47.568" v="444" actId="1076"/>
          <ac:picMkLst>
            <pc:docMk/>
            <pc:sldMk cId="3341353740" sldId="266"/>
            <ac:picMk id="7" creationId="{F2536758-586D-4067-A7D0-94A949D6BE0D}"/>
          </ac:picMkLst>
        </pc:picChg>
        <pc:picChg chg="add mod">
          <ac:chgData name="John Hart" userId="195f1a4f0deb7c35" providerId="LiveId" clId="{0D39CA4D-2222-4E54-B415-4D9868C2A718}" dt="2024-05-15T21:36:42.686" v="443" actId="14100"/>
          <ac:picMkLst>
            <pc:docMk/>
            <pc:sldMk cId="3341353740" sldId="266"/>
            <ac:picMk id="10" creationId="{0A93944D-5711-49A2-9BCF-0F909120B3B8}"/>
          </ac:picMkLst>
        </pc:picChg>
        <pc:picChg chg="add mod">
          <ac:chgData name="John Hart" userId="195f1a4f0deb7c35" providerId="LiveId" clId="{0D39CA4D-2222-4E54-B415-4D9868C2A718}" dt="2024-05-15T21:37:24.812" v="446" actId="1076"/>
          <ac:picMkLst>
            <pc:docMk/>
            <pc:sldMk cId="3341353740" sldId="266"/>
            <ac:picMk id="12" creationId="{201DE458-FA02-41EF-AB25-5A980F1CFE70}"/>
          </ac:picMkLst>
        </pc:picChg>
      </pc:sldChg>
      <pc:sldChg chg="addSp delSp modSp mod">
        <pc:chgData name="John Hart" userId="195f1a4f0deb7c35" providerId="LiveId" clId="{0D39CA4D-2222-4E54-B415-4D9868C2A718}" dt="2024-05-15T18:00:20.269" v="297" actId="14100"/>
        <pc:sldMkLst>
          <pc:docMk/>
          <pc:sldMk cId="193040709" sldId="270"/>
        </pc:sldMkLst>
        <pc:picChg chg="del">
          <ac:chgData name="John Hart" userId="195f1a4f0deb7c35" providerId="LiveId" clId="{0D39CA4D-2222-4E54-B415-4D9868C2A718}" dt="2024-05-15T18:00:14.909" v="296" actId="21"/>
          <ac:picMkLst>
            <pc:docMk/>
            <pc:sldMk cId="193040709" sldId="270"/>
            <ac:picMk id="4" creationId="{00000000-0000-0000-0000-000000000000}"/>
          </ac:picMkLst>
        </pc:picChg>
        <pc:picChg chg="add mod">
          <ac:chgData name="John Hart" userId="195f1a4f0deb7c35" providerId="LiveId" clId="{0D39CA4D-2222-4E54-B415-4D9868C2A718}" dt="2024-05-15T18:00:20.269" v="297" actId="14100"/>
          <ac:picMkLst>
            <pc:docMk/>
            <pc:sldMk cId="193040709" sldId="270"/>
            <ac:picMk id="5" creationId="{B4AC1F7E-6B39-4E3D-A812-AFCF07E233D8}"/>
          </ac:picMkLst>
        </pc:picChg>
      </pc:sldChg>
      <pc:sldChg chg="addSp delSp modSp new mod modClrScheme chgLayout">
        <pc:chgData name="John Hart" userId="195f1a4f0deb7c35" providerId="LiveId" clId="{0D39CA4D-2222-4E54-B415-4D9868C2A718}" dt="2024-05-15T18:03:49.166" v="308" actId="14100"/>
        <pc:sldMkLst>
          <pc:docMk/>
          <pc:sldMk cId="2861965455" sldId="272"/>
        </pc:sldMkLst>
        <pc:spChg chg="del mod ord">
          <ac:chgData name="John Hart" userId="195f1a4f0deb7c35" providerId="LiveId" clId="{0D39CA4D-2222-4E54-B415-4D9868C2A718}" dt="2024-05-15T18:02:44.067" v="299" actId="700"/>
          <ac:spMkLst>
            <pc:docMk/>
            <pc:sldMk cId="2861965455" sldId="272"/>
            <ac:spMk id="2" creationId="{A55E9C53-CB17-4325-AA04-CA4BA3779ACE}"/>
          </ac:spMkLst>
        </pc:spChg>
        <pc:spChg chg="del">
          <ac:chgData name="John Hart" userId="195f1a4f0deb7c35" providerId="LiveId" clId="{0D39CA4D-2222-4E54-B415-4D9868C2A718}" dt="2024-05-15T18:02:44.067" v="299" actId="700"/>
          <ac:spMkLst>
            <pc:docMk/>
            <pc:sldMk cId="2861965455" sldId="272"/>
            <ac:spMk id="3" creationId="{50F996DA-FD15-44B7-B263-690C0ED52904}"/>
          </ac:spMkLst>
        </pc:spChg>
        <pc:spChg chg="add mod ord">
          <ac:chgData name="John Hart" userId="195f1a4f0deb7c35" providerId="LiveId" clId="{0D39CA4D-2222-4E54-B415-4D9868C2A718}" dt="2024-05-15T18:02:44.067" v="299" actId="700"/>
          <ac:spMkLst>
            <pc:docMk/>
            <pc:sldMk cId="2861965455" sldId="272"/>
            <ac:spMk id="4" creationId="{CEF85DAD-2083-4847-B1D5-F369D2DA6D83}"/>
          </ac:spMkLst>
        </pc:spChg>
        <pc:picChg chg="add mod modCrop">
          <ac:chgData name="John Hart" userId="195f1a4f0deb7c35" providerId="LiveId" clId="{0D39CA4D-2222-4E54-B415-4D9868C2A718}" dt="2024-05-15T18:03:49.166" v="308" actId="14100"/>
          <ac:picMkLst>
            <pc:docMk/>
            <pc:sldMk cId="2861965455" sldId="272"/>
            <ac:picMk id="6" creationId="{1059A320-2641-4134-8615-7E016B554617}"/>
          </ac:picMkLst>
        </pc:picChg>
      </pc:sldChg>
      <pc:sldChg chg="addSp modSp new mod">
        <pc:chgData name="John Hart" userId="195f1a4f0deb7c35" providerId="LiveId" clId="{0D39CA4D-2222-4E54-B415-4D9868C2A718}" dt="2024-05-15T21:48:06.408" v="485" actId="14100"/>
        <pc:sldMkLst>
          <pc:docMk/>
          <pc:sldMk cId="1122904223" sldId="273"/>
        </pc:sldMkLst>
        <pc:picChg chg="add mod">
          <ac:chgData name="John Hart" userId="195f1a4f0deb7c35" providerId="LiveId" clId="{0D39CA4D-2222-4E54-B415-4D9868C2A718}" dt="2024-05-15T21:46:31.605" v="480" actId="14100"/>
          <ac:picMkLst>
            <pc:docMk/>
            <pc:sldMk cId="1122904223" sldId="273"/>
            <ac:picMk id="4" creationId="{0C2B258C-60D4-436A-92A0-02B1B76942DC}"/>
          </ac:picMkLst>
        </pc:picChg>
        <pc:picChg chg="add mod">
          <ac:chgData name="John Hart" userId="195f1a4f0deb7c35" providerId="LiveId" clId="{0D39CA4D-2222-4E54-B415-4D9868C2A718}" dt="2024-05-15T21:47:06.992" v="482" actId="1076"/>
          <ac:picMkLst>
            <pc:docMk/>
            <pc:sldMk cId="1122904223" sldId="273"/>
            <ac:picMk id="6" creationId="{A5A3848F-0B5E-475C-BB3A-CBC178CD3EE6}"/>
          </ac:picMkLst>
        </pc:picChg>
        <pc:picChg chg="add mod">
          <ac:chgData name="John Hart" userId="195f1a4f0deb7c35" providerId="LiveId" clId="{0D39CA4D-2222-4E54-B415-4D9868C2A718}" dt="2024-05-15T21:48:06.408" v="485" actId="14100"/>
          <ac:picMkLst>
            <pc:docMk/>
            <pc:sldMk cId="1122904223" sldId="273"/>
            <ac:picMk id="8" creationId="{CB4B5403-75A8-4914-B7B1-E0C80F3DFC6A}"/>
          </ac:picMkLst>
        </pc:picChg>
      </pc:sldChg>
      <pc:sldChg chg="addSp modSp new mod">
        <pc:chgData name="John Hart" userId="195f1a4f0deb7c35" providerId="LiveId" clId="{0D39CA4D-2222-4E54-B415-4D9868C2A718}" dt="2024-05-15T21:52:36.194" v="503" actId="1076"/>
        <pc:sldMkLst>
          <pc:docMk/>
          <pc:sldMk cId="1629236471" sldId="274"/>
        </pc:sldMkLst>
        <pc:picChg chg="add mod">
          <ac:chgData name="John Hart" userId="195f1a4f0deb7c35" providerId="LiveId" clId="{0D39CA4D-2222-4E54-B415-4D9868C2A718}" dt="2024-05-15T21:49:08.137" v="488" actId="1076"/>
          <ac:picMkLst>
            <pc:docMk/>
            <pc:sldMk cId="1629236471" sldId="274"/>
            <ac:picMk id="4" creationId="{C8873E88-279B-4827-A29C-90B45D313F0C}"/>
          </ac:picMkLst>
        </pc:picChg>
        <pc:picChg chg="add mod">
          <ac:chgData name="John Hart" userId="195f1a4f0deb7c35" providerId="LiveId" clId="{0D39CA4D-2222-4E54-B415-4D9868C2A718}" dt="2024-05-15T21:52:02.704" v="500" actId="14100"/>
          <ac:picMkLst>
            <pc:docMk/>
            <pc:sldMk cId="1629236471" sldId="274"/>
            <ac:picMk id="6" creationId="{DF293B9F-B48F-46F2-BC7A-E102E6D892A2}"/>
          </ac:picMkLst>
        </pc:picChg>
        <pc:picChg chg="add mod">
          <ac:chgData name="John Hart" userId="195f1a4f0deb7c35" providerId="LiveId" clId="{0D39CA4D-2222-4E54-B415-4D9868C2A718}" dt="2024-05-15T21:51:59.794" v="499" actId="14100"/>
          <ac:picMkLst>
            <pc:docMk/>
            <pc:sldMk cId="1629236471" sldId="274"/>
            <ac:picMk id="8" creationId="{10C06105-2CBB-4890-8C21-B653F2B1B7F7}"/>
          </ac:picMkLst>
        </pc:picChg>
        <pc:picChg chg="add mod">
          <ac:chgData name="John Hart" userId="195f1a4f0deb7c35" providerId="LiveId" clId="{0D39CA4D-2222-4E54-B415-4D9868C2A718}" dt="2024-05-15T21:52:36.194" v="503" actId="1076"/>
          <ac:picMkLst>
            <pc:docMk/>
            <pc:sldMk cId="1629236471" sldId="274"/>
            <ac:picMk id="9" creationId="{7CA5DF99-E20C-4296-B78A-714AE34031F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DE547-DAEC-44EF-A21A-3535038BDCFB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0BF7D-144D-4ABD-8CCC-F657A9633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88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Trials for immunotherapy for HCC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F0BF7D-144D-4ABD-8CCC-F657A96339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020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all kinds of transplants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0BF7D-144D-4ABD-8CCC-F657A96339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8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MEKINIST is a kinase inhibitor; TAFINLAR is a kinase inhibitor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40A63-CF95-441F-AD13-5225BB0146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478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27 patients and 6 developed severe rejection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0BF7D-144D-4ABD-8CCC-F657A96339A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649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15.xml"/><Relationship Id="rId7" Type="http://schemas.openxmlformats.org/officeDocument/2006/relationships/image" Target="../media/image4.png"/><Relationship Id="rId2" Type="http://schemas.openxmlformats.org/officeDocument/2006/relationships/customXml" Target="../../customXml/item4.xml"/><Relationship Id="rId1" Type="http://schemas.openxmlformats.org/officeDocument/2006/relationships/customXml" Target="../../customXml/item18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1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8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14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3.xml"/><Relationship Id="rId1" Type="http://schemas.openxmlformats.org/officeDocument/2006/relationships/customXml" Target="../../customXml/item19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6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9.xml"/><Relationship Id="rId1" Type="http://schemas.openxmlformats.org/officeDocument/2006/relationships/customXml" Target="../../customXml/item12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9200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8" y="678647"/>
            <a:ext cx="8343712" cy="21359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676" y="9109915"/>
            <a:ext cx="1225590" cy="9651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86" y="7124700"/>
            <a:ext cx="1006194" cy="16287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178870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8222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4755" indent="0">
              <a:buNone/>
              <a:defRPr sz="2700"/>
            </a:lvl2pPr>
            <a:lvl3pPr marL="1369511" indent="0">
              <a:buNone/>
              <a:defRPr sz="2400"/>
            </a:lvl3pPr>
            <a:lvl4pPr marL="2054265" indent="0">
              <a:buNone/>
              <a:defRPr sz="2100"/>
            </a:lvl4pPr>
            <a:lvl5pPr marL="2739038" indent="0">
              <a:buNone/>
              <a:defRPr sz="2100"/>
            </a:lvl5pPr>
            <a:lvl6pPr marL="3423795" indent="0">
              <a:buNone/>
              <a:defRPr sz="2100"/>
            </a:lvl6pPr>
            <a:lvl7pPr marL="4108530" indent="0">
              <a:buNone/>
              <a:defRPr sz="2100"/>
            </a:lvl7pPr>
            <a:lvl8pPr marL="4793301" indent="0">
              <a:buNone/>
              <a:defRPr sz="2100"/>
            </a:lvl8pPr>
            <a:lvl9pPr marL="5478066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3248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2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9938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11959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5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4755" indent="0">
              <a:buNone/>
              <a:defRPr sz="3000" b="1"/>
            </a:lvl2pPr>
            <a:lvl3pPr marL="1369511" indent="0">
              <a:buNone/>
              <a:defRPr sz="2700" b="1"/>
            </a:lvl3pPr>
            <a:lvl4pPr marL="2054265" indent="0">
              <a:buNone/>
              <a:defRPr sz="2400" b="1"/>
            </a:lvl4pPr>
            <a:lvl5pPr marL="2739038" indent="0">
              <a:buNone/>
              <a:defRPr sz="2400" b="1"/>
            </a:lvl5pPr>
            <a:lvl6pPr marL="3423795" indent="0">
              <a:buNone/>
              <a:defRPr sz="2400" b="1"/>
            </a:lvl6pPr>
            <a:lvl7pPr marL="4108530" indent="0">
              <a:buNone/>
              <a:defRPr sz="2400" b="1"/>
            </a:lvl7pPr>
            <a:lvl8pPr marL="4793301" indent="0">
              <a:buNone/>
              <a:defRPr sz="2400" b="1"/>
            </a:lvl8pPr>
            <a:lvl9pPr marL="5478066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141" y="2302670"/>
            <a:ext cx="8083550" cy="959645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4755" indent="0">
              <a:buNone/>
              <a:defRPr sz="3000" b="1"/>
            </a:lvl2pPr>
            <a:lvl3pPr marL="1369511" indent="0">
              <a:buNone/>
              <a:defRPr sz="2700" b="1"/>
            </a:lvl3pPr>
            <a:lvl4pPr marL="2054265" indent="0">
              <a:buNone/>
              <a:defRPr sz="2400" b="1"/>
            </a:lvl4pPr>
            <a:lvl5pPr marL="2739038" indent="0">
              <a:buNone/>
              <a:defRPr sz="2400" b="1"/>
            </a:lvl5pPr>
            <a:lvl6pPr marL="3423795" indent="0">
              <a:buNone/>
              <a:defRPr sz="2400" b="1"/>
            </a:lvl6pPr>
            <a:lvl7pPr marL="4108530" indent="0">
              <a:buNone/>
              <a:defRPr sz="2400" b="1"/>
            </a:lvl7pPr>
            <a:lvl8pPr marL="4793301" indent="0">
              <a:buNone/>
              <a:defRPr sz="2400" b="1"/>
            </a:lvl8pPr>
            <a:lvl9pPr marL="5478066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14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0156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4617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2648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9" y="409574"/>
            <a:ext cx="6016626" cy="174307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603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39" y="2152670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4755" indent="0">
              <a:buNone/>
              <a:defRPr sz="1800"/>
            </a:lvl2pPr>
            <a:lvl3pPr marL="1369511" indent="0">
              <a:buNone/>
              <a:defRPr sz="1500"/>
            </a:lvl3pPr>
            <a:lvl4pPr marL="2054265" indent="0">
              <a:buNone/>
              <a:defRPr sz="1350"/>
            </a:lvl4pPr>
            <a:lvl5pPr marL="2739038" indent="0">
              <a:buNone/>
              <a:defRPr sz="1350"/>
            </a:lvl5pPr>
            <a:lvl6pPr marL="3423795" indent="0">
              <a:buNone/>
              <a:defRPr sz="1350"/>
            </a:lvl6pPr>
            <a:lvl7pPr marL="4108530" indent="0">
              <a:buNone/>
              <a:defRPr sz="1350"/>
            </a:lvl7pPr>
            <a:lvl8pPr marL="4793301" indent="0">
              <a:buNone/>
              <a:defRPr sz="1350"/>
            </a:lvl8pPr>
            <a:lvl9pPr marL="5478066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0578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2"/>
            <a:ext cx="10972800" cy="850109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4755" indent="0">
              <a:buNone/>
              <a:defRPr sz="4200"/>
            </a:lvl2pPr>
            <a:lvl3pPr marL="1369511" indent="0">
              <a:buNone/>
              <a:defRPr sz="3600"/>
            </a:lvl3pPr>
            <a:lvl4pPr marL="2054265" indent="0">
              <a:buNone/>
              <a:defRPr sz="3000"/>
            </a:lvl4pPr>
            <a:lvl5pPr marL="2739038" indent="0">
              <a:buNone/>
              <a:defRPr sz="3000"/>
            </a:lvl5pPr>
            <a:lvl6pPr marL="3423795" indent="0">
              <a:buNone/>
              <a:defRPr sz="3000"/>
            </a:lvl6pPr>
            <a:lvl7pPr marL="4108530" indent="0">
              <a:buNone/>
              <a:defRPr sz="3000"/>
            </a:lvl7pPr>
            <a:lvl8pPr marL="4793301" indent="0">
              <a:buNone/>
              <a:defRPr sz="3000"/>
            </a:lvl8pPr>
            <a:lvl9pPr marL="5478066" indent="0">
              <a:buNone/>
              <a:defRPr sz="3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188"/>
            <a:ext cx="10972800" cy="1207295"/>
          </a:xfrm>
        </p:spPr>
        <p:txBody>
          <a:bodyPr/>
          <a:lstStyle>
            <a:lvl1pPr marL="0" indent="0">
              <a:buNone/>
              <a:defRPr sz="2100"/>
            </a:lvl1pPr>
            <a:lvl2pPr marL="684755" indent="0">
              <a:buNone/>
              <a:defRPr sz="1800"/>
            </a:lvl2pPr>
            <a:lvl3pPr marL="1369511" indent="0">
              <a:buNone/>
              <a:defRPr sz="1500"/>
            </a:lvl3pPr>
            <a:lvl4pPr marL="2054265" indent="0">
              <a:buNone/>
              <a:defRPr sz="1350"/>
            </a:lvl4pPr>
            <a:lvl5pPr marL="2739038" indent="0">
              <a:buNone/>
              <a:defRPr sz="1350"/>
            </a:lvl5pPr>
            <a:lvl6pPr marL="3423795" indent="0">
              <a:buNone/>
              <a:defRPr sz="1350"/>
            </a:lvl6pPr>
            <a:lvl7pPr marL="4108530" indent="0">
              <a:buNone/>
              <a:defRPr sz="1350"/>
            </a:lvl7pPr>
            <a:lvl8pPr marL="4793301" indent="0">
              <a:buNone/>
              <a:defRPr sz="1350"/>
            </a:lvl8pPr>
            <a:lvl9pPr marL="5478066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29734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09819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716000" y="411961"/>
            <a:ext cx="45720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" y="411961"/>
            <a:ext cx="134112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7935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890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23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113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589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83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7028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213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745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4019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535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79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98829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02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 userDrawn="1">
            <p:ph idx="10"/>
          </p:nvPr>
        </p:nvSpPr>
        <p:spPr>
          <a:xfrm>
            <a:off x="714317" y="2730717"/>
            <a:ext cx="16859369" cy="6699063"/>
          </a:xfrm>
          <a:prstGeom prst="rect">
            <a:avLst/>
          </a:prstGeo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t-BR" dirty="0"/>
              <a:t>48719</a:t>
            </a:r>
          </a:p>
          <a:p>
            <a:r>
              <a:rPr lang="pt-BR" dirty="0"/>
              <a:t>6451867498</a:t>
            </a:r>
          </a:p>
        </p:txBody>
      </p:sp>
      <p:sp>
        <p:nvSpPr>
          <p:cNvPr id="5" name="Título 1"/>
          <p:cNvSpPr>
            <a:spLocks noGrp="1"/>
          </p:cNvSpPr>
          <p:nvPr userDrawn="1">
            <p:ph type="title"/>
          </p:nvPr>
        </p:nvSpPr>
        <p:spPr>
          <a:xfrm>
            <a:off x="935089" y="498984"/>
            <a:ext cx="13144592" cy="1728192"/>
          </a:xfrm>
          <a:prstGeom prst="rect">
            <a:avLst/>
          </a:prstGeom>
        </p:spPr>
        <p:txBody>
          <a:bodyPr/>
          <a:lstStyle>
            <a:lvl1pPr algn="l">
              <a:defRPr sz="54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5964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82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2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684755" indent="0" algn="ctr">
              <a:buNone/>
              <a:defRPr/>
            </a:lvl2pPr>
            <a:lvl3pPr marL="1369511" indent="0" algn="ctr">
              <a:buNone/>
              <a:defRPr/>
            </a:lvl3pPr>
            <a:lvl4pPr marL="2054265" indent="0" algn="ctr">
              <a:buNone/>
              <a:defRPr/>
            </a:lvl4pPr>
            <a:lvl5pPr marL="2739038" indent="0" algn="ctr">
              <a:buNone/>
              <a:defRPr/>
            </a:lvl5pPr>
            <a:lvl6pPr marL="3423795" indent="0" algn="ctr">
              <a:buNone/>
              <a:defRPr/>
            </a:lvl6pPr>
            <a:lvl7pPr marL="4108530" indent="0" algn="ctr">
              <a:buNone/>
              <a:defRPr/>
            </a:lvl7pPr>
            <a:lvl8pPr marL="4793301" indent="0" algn="ctr">
              <a:buNone/>
              <a:defRPr/>
            </a:lvl8pPr>
            <a:lvl9pPr marL="547806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218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D36C8EF3-FB26-4022-9A9B-1CFC392F0B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411957"/>
            <a:ext cx="18288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7" tIns="45655" rIns="91297" bIns="4565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2602FC37-6E87-4AC9-BEEE-8D8DD6B58C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7" tIns="45655" rIns="91297" bIns="456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First level	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941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rgbClr val="FFFF99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rgbClr val="FFFF99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rgbClr val="FFFF99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rgbClr val="FFFF99"/>
          </a:solidFill>
          <a:latin typeface="Tahoma" pitchFamily="34" charset="0"/>
        </a:defRPr>
      </a:lvl5pPr>
      <a:lvl6pPr marL="684755" algn="ctr" rtl="0" fontAlgn="base">
        <a:spcBef>
          <a:spcPct val="0"/>
        </a:spcBef>
        <a:spcAft>
          <a:spcPct val="0"/>
        </a:spcAft>
        <a:defRPr sz="6600" b="1">
          <a:solidFill>
            <a:srgbClr val="FFFF99"/>
          </a:solidFill>
          <a:latin typeface="Tahoma" pitchFamily="34" charset="0"/>
        </a:defRPr>
      </a:lvl6pPr>
      <a:lvl7pPr marL="1369511" algn="ctr" rtl="0" fontAlgn="base">
        <a:spcBef>
          <a:spcPct val="0"/>
        </a:spcBef>
        <a:spcAft>
          <a:spcPct val="0"/>
        </a:spcAft>
        <a:defRPr sz="6600" b="1">
          <a:solidFill>
            <a:srgbClr val="FFFF99"/>
          </a:solidFill>
          <a:latin typeface="Tahoma" pitchFamily="34" charset="0"/>
        </a:defRPr>
      </a:lvl7pPr>
      <a:lvl8pPr marL="2054265" algn="ctr" rtl="0" fontAlgn="base">
        <a:spcBef>
          <a:spcPct val="0"/>
        </a:spcBef>
        <a:spcAft>
          <a:spcPct val="0"/>
        </a:spcAft>
        <a:defRPr sz="6600" b="1">
          <a:solidFill>
            <a:srgbClr val="FFFF99"/>
          </a:solidFill>
          <a:latin typeface="Tahoma" pitchFamily="34" charset="0"/>
        </a:defRPr>
      </a:lvl8pPr>
      <a:lvl9pPr marL="2739038" algn="ctr" rtl="0" fontAlgn="base">
        <a:spcBef>
          <a:spcPct val="0"/>
        </a:spcBef>
        <a:spcAft>
          <a:spcPct val="0"/>
        </a:spcAft>
        <a:defRPr sz="6600" b="1">
          <a:solidFill>
            <a:srgbClr val="FFFF99"/>
          </a:solidFill>
          <a:latin typeface="Tahoma" pitchFamily="34" charset="0"/>
        </a:defRPr>
      </a:lvl9pPr>
    </p:titleStyle>
    <p:bodyStyle>
      <a:lvl1pPr marL="912020" indent="-91202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Arial" panose="020B0604020202020204" pitchFamily="34" charset="0"/>
        <a:buChar char="•"/>
        <a:defRPr sz="4800" b="1">
          <a:solidFill>
            <a:schemeClr val="bg1"/>
          </a:solidFill>
          <a:latin typeface="+mn-lt"/>
          <a:ea typeface="+mn-ea"/>
          <a:cs typeface="+mn-cs"/>
        </a:defRPr>
      </a:lvl1pPr>
      <a:lvl2pPr marL="1483520" indent="-79772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Char char="–"/>
        <a:defRPr sz="4200" b="1">
          <a:solidFill>
            <a:schemeClr val="bg1"/>
          </a:solidFill>
          <a:latin typeface="+mn-lt"/>
        </a:defRPr>
      </a:lvl2pPr>
      <a:lvl3pPr marL="2052638" indent="-68342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Char char="•"/>
        <a:defRPr sz="3600" b="1">
          <a:solidFill>
            <a:schemeClr val="bg1"/>
          </a:solidFill>
          <a:latin typeface="+mn-lt"/>
        </a:defRPr>
      </a:lvl3pPr>
      <a:lvl4pPr marL="2624138" indent="-56912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Char char="–"/>
        <a:defRPr sz="3000" b="1">
          <a:solidFill>
            <a:schemeClr val="bg1"/>
          </a:solidFill>
          <a:latin typeface="+mn-lt"/>
        </a:defRPr>
      </a:lvl4pPr>
      <a:lvl5pPr marL="3307557" indent="-56912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Char char="»"/>
        <a:defRPr sz="3000" b="1">
          <a:solidFill>
            <a:schemeClr val="bg1"/>
          </a:solidFill>
          <a:latin typeface="+mn-lt"/>
        </a:defRPr>
      </a:lvl5pPr>
      <a:lvl6pPr marL="3994418" indent="-570644" algn="l" rtl="0" fontAlgn="base">
        <a:spcBef>
          <a:spcPct val="20000"/>
        </a:spcBef>
        <a:spcAft>
          <a:spcPct val="0"/>
        </a:spcAft>
        <a:buClr>
          <a:srgbClr val="0000FF"/>
        </a:buClr>
        <a:buChar char="»"/>
        <a:defRPr sz="3000" b="1">
          <a:solidFill>
            <a:schemeClr val="bg1"/>
          </a:solidFill>
          <a:latin typeface="+mn-lt"/>
        </a:defRPr>
      </a:lvl6pPr>
      <a:lvl7pPr marL="4679174" indent="-570644" algn="l" rtl="0" fontAlgn="base">
        <a:spcBef>
          <a:spcPct val="20000"/>
        </a:spcBef>
        <a:spcAft>
          <a:spcPct val="0"/>
        </a:spcAft>
        <a:buClr>
          <a:srgbClr val="0000FF"/>
        </a:buClr>
        <a:buChar char="»"/>
        <a:defRPr sz="3000" b="1">
          <a:solidFill>
            <a:schemeClr val="bg1"/>
          </a:solidFill>
          <a:latin typeface="+mn-lt"/>
        </a:defRPr>
      </a:lvl7pPr>
      <a:lvl8pPr marL="5363937" indent="-570644" algn="l" rtl="0" fontAlgn="base">
        <a:spcBef>
          <a:spcPct val="20000"/>
        </a:spcBef>
        <a:spcAft>
          <a:spcPct val="0"/>
        </a:spcAft>
        <a:buClr>
          <a:srgbClr val="0000FF"/>
        </a:buClr>
        <a:buChar char="»"/>
        <a:defRPr sz="3000" b="1">
          <a:solidFill>
            <a:schemeClr val="bg1"/>
          </a:solidFill>
          <a:latin typeface="+mn-lt"/>
        </a:defRPr>
      </a:lvl8pPr>
      <a:lvl9pPr marL="6048698" indent="-570644" algn="l" rtl="0" fontAlgn="base">
        <a:spcBef>
          <a:spcPct val="20000"/>
        </a:spcBef>
        <a:spcAft>
          <a:spcPct val="0"/>
        </a:spcAft>
        <a:buClr>
          <a:srgbClr val="0000FF"/>
        </a:buClr>
        <a:buChar char="»"/>
        <a:defRPr sz="3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36951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55" algn="l" defTabSz="136951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69511" algn="l" defTabSz="136951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4265" algn="l" defTabSz="136951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9038" algn="l" defTabSz="136951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3795" algn="l" defTabSz="136951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08530" algn="l" defTabSz="136951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3301" algn="l" defTabSz="136951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78066" algn="l" defTabSz="136951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3B9CF-6605-460B-ABEF-937D9B45702B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A9D37-BF12-4D53-882F-2B6660A25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36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1.xml"/><Relationship Id="rId1" Type="http://schemas.openxmlformats.org/officeDocument/2006/relationships/customXml" Target="../../customXml/item16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customXml" Target="../../customXml/item13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9.emf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0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emf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emf"/><Relationship Id="rId4" Type="http://schemas.openxmlformats.org/officeDocument/2006/relationships/image" Target="../media/image6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emf"/><Relationship Id="rId4" Type="http://schemas.openxmlformats.org/officeDocument/2006/relationships/image" Target="../media/image7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customXml" Target="../../customXml/item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customXml" Target="../../customXml/item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12508" y="3743661"/>
            <a:ext cx="14682604" cy="1525982"/>
          </a:xfrm>
        </p:spPr>
        <p:txBody>
          <a:bodyPr/>
          <a:lstStyle/>
          <a:p>
            <a:r>
              <a:rPr lang="pt-BR" sz="6000" dirty="0"/>
              <a:t>Hepatite autoimune como evento adverso na imunoterapia para carcinoma hepatocelular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John Hart, MD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Universidade de Chicago, EUA</a:t>
            </a:r>
          </a:p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8" y="3417932"/>
            <a:ext cx="3521392" cy="3257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2508" y="6689115"/>
            <a:ext cx="3521392" cy="32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obrigado(A)!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18" y="6057900"/>
            <a:ext cx="7859964" cy="620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7CB068-5744-4774-99C2-F1EAF089E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860"/>
            <a:ext cx="18288000" cy="52665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B9C25-251F-4F00-B6DD-F586EABAE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6" y="5289451"/>
            <a:ext cx="18243395" cy="497468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097C0D-0737-4043-B0F5-78D5A771B8FE}"/>
              </a:ext>
            </a:extLst>
          </p:cNvPr>
          <p:cNvCxnSpPr/>
          <p:nvPr/>
        </p:nvCxnSpPr>
        <p:spPr>
          <a:xfrm>
            <a:off x="0" y="5289451"/>
            <a:ext cx="18288000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F0492F4-B68D-440A-92C3-178EDFAA06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8721" y="5110946"/>
            <a:ext cx="4505093" cy="35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26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>
            <a:extLst>
              <a:ext uri="{FF2B5EF4-FFF2-40B4-BE49-F238E27FC236}">
                <a16:creationId xmlns:a16="http://schemas.microsoft.com/office/drawing/2014/main" id="{90D93569-D35F-4032-A2F8-FEE301601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03"/>
          <a:stretch>
            <a:fillRect/>
          </a:stretch>
        </p:blipFill>
        <p:spPr bwMode="auto">
          <a:xfrm>
            <a:off x="5081586" y="16668"/>
            <a:ext cx="8124825" cy="120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219" name="Picture 3">
            <a:extLst>
              <a:ext uri="{FF2B5EF4-FFF2-40B4-BE49-F238E27FC236}">
                <a16:creationId xmlns:a16="http://schemas.microsoft.com/office/drawing/2014/main" id="{3FB8C855-7DB9-4047-8D84-9B4CF1EAF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46" y="2238919"/>
            <a:ext cx="15613987" cy="8013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220" name="Picture 4">
            <a:extLst>
              <a:ext uri="{FF2B5EF4-FFF2-40B4-BE49-F238E27FC236}">
                <a16:creationId xmlns:a16="http://schemas.microsoft.com/office/drawing/2014/main" id="{F1E91AC7-3335-4A08-A6BE-854651C9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920" y="1753144"/>
            <a:ext cx="11337131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221" name="Picture 5">
            <a:extLst>
              <a:ext uri="{FF2B5EF4-FFF2-40B4-BE49-F238E27FC236}">
                <a16:creationId xmlns:a16="http://schemas.microsoft.com/office/drawing/2014/main" id="{262562C2-909D-42DE-98B8-9C86BCE78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5345" y="1825771"/>
            <a:ext cx="2607470" cy="34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222" name="Picture 6">
            <a:extLst>
              <a:ext uri="{FF2B5EF4-FFF2-40B4-BE49-F238E27FC236}">
                <a16:creationId xmlns:a16="http://schemas.microsoft.com/office/drawing/2014/main" id="{1048B8E1-2567-49C7-B464-B772F87F7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590" y="1232299"/>
            <a:ext cx="4822032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F85DAD-2083-4847-B1D5-F369D2DA6D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59A320-2641-4134-8615-7E016B5546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5" b="34632"/>
          <a:stretch/>
        </p:blipFill>
        <p:spPr>
          <a:xfrm>
            <a:off x="0" y="1574"/>
            <a:ext cx="18288000" cy="1028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65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642" y="-108012"/>
            <a:ext cx="3678323" cy="6871692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579277" y="517008"/>
            <a:ext cx="2557611" cy="2034204"/>
          </a:xfrm>
        </p:spPr>
        <p:txBody>
          <a:bodyPr/>
          <a:lstStyle/>
          <a:p>
            <a:pPr algn="ctr"/>
            <a:endParaRPr lang="pt-BR" sz="3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AC1F7E-6B39-4E3D-A812-AFCF07E23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020" y="-149089"/>
            <a:ext cx="18325020" cy="1045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0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88F88-0097-4558-8346-A702569466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E3F96-E0F1-43E4-AAFE-9528B25ACD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2444C8-5733-47BC-9204-8CFA76733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288001" cy="2653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25A03B-DA78-4FC0-B2CB-E1F85B182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3991"/>
            <a:ext cx="10503543" cy="76330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FEF2A1-0123-4C11-AD4F-E9D25AB23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3543" y="2653990"/>
            <a:ext cx="7784457" cy="76330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A0F41E-1086-4C83-80E0-FDC33A012EB7}"/>
              </a:ext>
            </a:extLst>
          </p:cNvPr>
          <p:cNvSpPr txBox="1"/>
          <p:nvPr/>
        </p:nvSpPr>
        <p:spPr>
          <a:xfrm>
            <a:off x="14335381" y="2622156"/>
            <a:ext cx="2635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HCC patients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1C89AF-A9DC-4332-BEB4-F83D8E6E66D7}"/>
              </a:ext>
            </a:extLst>
          </p:cNvPr>
          <p:cNvSpPr txBox="1"/>
          <p:nvPr/>
        </p:nvSpPr>
        <p:spPr>
          <a:xfrm>
            <a:off x="3358879" y="2729952"/>
            <a:ext cx="2364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All patients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10D944-764E-4AB5-99F6-8C9CBF990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4068" y="955049"/>
            <a:ext cx="6226552" cy="73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31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353D4-E07A-469F-9EAE-FB8AB78440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BF62FE-B9F8-4EA6-A633-13A1C0B38D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682"/>
          <a:stretch/>
        </p:blipFill>
        <p:spPr>
          <a:xfrm>
            <a:off x="0" y="0"/>
            <a:ext cx="18288000" cy="10287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C0CAAB-AFC1-4B7C-AC69-0E6A4C89C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34" y="9809018"/>
            <a:ext cx="8085171" cy="45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67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Slide </a:t>
            </a:r>
            <a:r>
              <a:rPr lang="pt-BR" dirty="0" err="1"/>
              <a:t>Title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B283AB-A87C-426D-832F-C1FC9EC19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9515"/>
            <a:ext cx="12647053" cy="2836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536758-586D-4067-A7D0-94A949D6B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1446"/>
            <a:ext cx="18273930" cy="4094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93944D-5711-49A2-9BCF-0F909120B3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91707"/>
            <a:ext cx="18240204" cy="41952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1DE458-FA02-41EF-AB25-5A980F1CFE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1018" y="1209467"/>
            <a:ext cx="8474927" cy="54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53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Slide </a:t>
            </a:r>
            <a:r>
              <a:rPr lang="pt-BR" dirty="0" err="1"/>
              <a:t>Title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7598AF-D81E-4694-A014-FB4FC4F54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8287999" cy="3222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0E5C07-1C6A-4DF9-8A77-EB392E8FF0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0738" y="2141207"/>
            <a:ext cx="7176103" cy="603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16C2DC-2200-47F6-AA38-AA7131FA70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340382"/>
            <a:ext cx="18288000" cy="69466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2D61CF-F650-4AC9-B290-2FFA75181A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" y="3340382"/>
            <a:ext cx="18288001" cy="69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65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FA586-39A8-4465-8265-E6F9F0088D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1B9995-396D-4EF1-953C-B25E064DBC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F7A2A9-66F6-4C29-B5BC-1361C2E9B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3033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8F2ECD-468C-4A33-8F01-7EF0F302D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9" y="3033132"/>
            <a:ext cx="8733263" cy="7253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58B009-B885-4FBB-B743-B18D2B3016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3439" y="2977233"/>
            <a:ext cx="9580759" cy="73097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05075F-41DE-4915-B9D3-D417B63877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18277" y="1562953"/>
            <a:ext cx="5907006" cy="59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49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Case History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2400302"/>
            <a:ext cx="16764000" cy="6788944"/>
          </a:xfrm>
          <a:ln w="19050"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FontTx/>
              <a:buChar char="•"/>
            </a:pPr>
            <a:r>
              <a:rPr lang="en-US" sz="4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50 year old F s/p OLT in 1996 for cirrhosis due to NASH</a:t>
            </a:r>
          </a:p>
          <a:p>
            <a:pPr>
              <a:buClr>
                <a:srgbClr val="0070C0"/>
              </a:buClr>
              <a:buFontTx/>
              <a:buChar char="•"/>
            </a:pPr>
            <a:r>
              <a:rPr lang="en-US" sz="4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 January, 2012 underwent wide local excision and sentinel 	node biopsy of scalp melanoma ( pT2a,N0, M0 )</a:t>
            </a:r>
          </a:p>
          <a:p>
            <a:pPr>
              <a:buClr>
                <a:srgbClr val="0070C0"/>
              </a:buClr>
              <a:buFontTx/>
              <a:buChar char="•"/>
            </a:pPr>
            <a:r>
              <a:rPr lang="en-US" sz="4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Re-excision of recurrent scalp melanoma in August, 2016</a:t>
            </a:r>
          </a:p>
          <a:p>
            <a:pPr>
              <a:buClr>
                <a:srgbClr val="0070C0"/>
              </a:buClr>
              <a:buFontTx/>
              <a:buChar char="•"/>
            </a:pPr>
            <a:r>
              <a:rPr lang="en-US" sz="4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CT scan reveals bilateral lung nodules and biopsy confirmed 	metastatic melanoma – cyclosporine dose reduced</a:t>
            </a:r>
          </a:p>
          <a:p>
            <a:pPr>
              <a:buClr>
                <a:srgbClr val="0070C0"/>
              </a:buClr>
              <a:buFontTx/>
              <a:buChar char="•"/>
            </a:pPr>
            <a:r>
              <a:rPr lang="en-US" sz="4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NGS reveals TERT  and BRAF p.V600K mutations</a:t>
            </a:r>
          </a:p>
          <a:p>
            <a:pPr>
              <a:buClr>
                <a:srgbClr val="0070C0"/>
              </a:buClr>
              <a:buFontTx/>
              <a:buChar char="•"/>
            </a:pPr>
            <a:r>
              <a:rPr lang="en-US" sz="4800" b="1" dirty="0" err="1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Mekinist</a:t>
            </a:r>
            <a:r>
              <a:rPr lang="en-US" sz="4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and dabrafenib started (kinase inhibitors)</a:t>
            </a:r>
          </a:p>
          <a:p>
            <a:pPr>
              <a:buClr>
                <a:srgbClr val="0070C0"/>
              </a:buClr>
              <a:buFontTx/>
              <a:buChar char="•"/>
            </a:pPr>
            <a:endParaRPr lang="en-US" sz="48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1" y="273709"/>
            <a:ext cx="1963999" cy="646331"/>
          </a:xfrm>
          <a:prstGeom prst="rect">
            <a:avLst/>
          </a:prstGeom>
          <a:noFill/>
          <a:ln w="22225"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pPr defTabSz="1828800"/>
            <a:r>
              <a:rPr lang="en-US" sz="3600" b="1" dirty="0">
                <a:solidFill>
                  <a:srgbClr val="FFFFFF"/>
                </a:solidFill>
                <a:latin typeface="Calibri"/>
              </a:rPr>
              <a:t>16-28781</a:t>
            </a:r>
          </a:p>
        </p:txBody>
      </p:sp>
    </p:spTree>
    <p:extLst>
      <p:ext uri="{BB962C8B-B14F-4D97-AF65-F5344CB8AC3E}">
        <p14:creationId xmlns:p14="http://schemas.microsoft.com/office/powerpoint/2010/main" val="2785253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00325" y="525593"/>
            <a:ext cx="16287350" cy="1216131"/>
          </a:xfrm>
        </p:spPr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1000125" y="3113323"/>
            <a:ext cx="16287750" cy="4926269"/>
          </a:xfrm>
        </p:spPr>
        <p:txBody>
          <a:bodyPr/>
          <a:lstStyle/>
          <a:p>
            <a:r>
              <a:rPr lang="pt-BR" dirty="0"/>
              <a:t>Dr Hart não ter conflito de interesse a declarar</a:t>
            </a:r>
          </a:p>
          <a:p>
            <a:pPr>
              <a:lnSpc>
                <a:spcPts val="4000"/>
              </a:lnSpc>
            </a:pPr>
            <a:r>
              <a:rPr lang="pt-BR" sz="3000" dirty="0"/>
              <a:t>Em caso afirmativo, especificar: associação financeira relevante</a:t>
            </a:r>
            <a:br>
              <a:rPr lang="pt-BR" sz="3000" dirty="0"/>
            </a:br>
            <a:r>
              <a:rPr lang="pt-BR" sz="3000" dirty="0"/>
              <a:t>nos últimos 12 meses e que esteja relacionada ao conteúdo da</a:t>
            </a:r>
            <a:br>
              <a:rPr lang="pt-BR" sz="3000" dirty="0"/>
            </a:br>
            <a:r>
              <a:rPr lang="pt-BR" sz="3000" dirty="0"/>
              <a:t>atividade científica</a:t>
            </a:r>
          </a:p>
          <a:p>
            <a:pPr>
              <a:lnSpc>
                <a:spcPts val="4000"/>
              </a:lnSpc>
            </a:pPr>
            <a:endParaRPr lang="pt-BR" sz="3000" dirty="0"/>
          </a:p>
          <a:p>
            <a:pPr>
              <a:lnSpc>
                <a:spcPts val="4000"/>
              </a:lnSpc>
            </a:pPr>
            <a:r>
              <a:rPr lang="pt-BR" sz="2600" dirty="0"/>
              <a:t>Exigência da RDC Nº 96/08 da ANVISA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74" y="1690912"/>
            <a:ext cx="6522253" cy="5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9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Case History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2400303"/>
            <a:ext cx="16764000" cy="6553198"/>
          </a:xfrm>
          <a:ln w="19050"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FontTx/>
              <a:buChar char="•"/>
            </a:pPr>
            <a:r>
              <a:rPr lang="en-US" sz="4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TB = 2.2, AST = 335, ALT = 242, </a:t>
            </a:r>
            <a:r>
              <a:rPr lang="en-US" sz="4800" b="1" dirty="0" err="1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alk</a:t>
            </a:r>
            <a:r>
              <a:rPr lang="en-US" sz="4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phos</a:t>
            </a:r>
            <a:r>
              <a:rPr lang="en-US" sz="4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= 764 </a:t>
            </a:r>
          </a:p>
          <a:p>
            <a:pPr>
              <a:buClr>
                <a:srgbClr val="0070C0"/>
              </a:buClr>
              <a:buFontTx/>
              <a:buChar char="•"/>
            </a:pPr>
            <a:r>
              <a:rPr lang="en-US" sz="4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Biopsy reveals ACR	</a:t>
            </a:r>
          </a:p>
          <a:p>
            <a:pPr>
              <a:buClr>
                <a:srgbClr val="0070C0"/>
              </a:buClr>
              <a:buFontTx/>
              <a:buChar char="•"/>
            </a:pPr>
            <a:r>
              <a:rPr lang="en-US" sz="4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Solumedrol 1g x3 days, Tacrolimus 4mg BID </a:t>
            </a:r>
          </a:p>
          <a:p>
            <a:pPr>
              <a:buClr>
                <a:srgbClr val="0070C0"/>
              </a:buClr>
              <a:buFontTx/>
              <a:buChar char="•"/>
            </a:pPr>
            <a:r>
              <a:rPr lang="en-US" sz="4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LCTs normalized</a:t>
            </a:r>
          </a:p>
          <a:p>
            <a:pPr>
              <a:buClr>
                <a:srgbClr val="0070C0"/>
              </a:buClr>
              <a:buFontTx/>
              <a:buChar char="•"/>
            </a:pPr>
            <a:r>
              <a:rPr lang="en-US" sz="4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Discharged on steroid taper, Tacrolimus 2 mg BID and 	</a:t>
            </a:r>
            <a:r>
              <a:rPr lang="en-US" sz="4800" b="1" dirty="0" err="1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Everolimus</a:t>
            </a:r>
            <a:r>
              <a:rPr lang="en-US" sz="4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1mg BID</a:t>
            </a:r>
          </a:p>
          <a:p>
            <a:pPr>
              <a:buClr>
                <a:srgbClr val="0070C0"/>
              </a:buClr>
              <a:buFontTx/>
              <a:buChar char="•"/>
            </a:pPr>
            <a:r>
              <a:rPr lang="en-US" sz="4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CT scan reveals treatment response</a:t>
            </a:r>
          </a:p>
          <a:p>
            <a:pPr>
              <a:buClr>
                <a:srgbClr val="0070C0"/>
              </a:buClr>
              <a:buFontTx/>
              <a:buChar char="•"/>
            </a:pPr>
            <a:endParaRPr lang="en-US" sz="48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buClr>
                <a:srgbClr val="0070C0"/>
              </a:buClr>
              <a:buFontTx/>
              <a:buChar char="•"/>
            </a:pPr>
            <a:endParaRPr lang="en-US" sz="48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1" y="273709"/>
            <a:ext cx="1963999" cy="646331"/>
          </a:xfrm>
          <a:prstGeom prst="rect">
            <a:avLst/>
          </a:prstGeom>
          <a:noFill/>
          <a:ln w="22225"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pPr defTabSz="1828800"/>
            <a:r>
              <a:rPr lang="en-US" sz="3600" b="1" dirty="0">
                <a:solidFill>
                  <a:srgbClr val="FFFFFF"/>
                </a:solidFill>
                <a:latin typeface="Calibri"/>
              </a:rPr>
              <a:t>16-28781</a:t>
            </a:r>
          </a:p>
        </p:txBody>
      </p:sp>
    </p:spTree>
    <p:extLst>
      <p:ext uri="{BB962C8B-B14F-4D97-AF65-F5344CB8AC3E}">
        <p14:creationId xmlns:p14="http://schemas.microsoft.com/office/powerpoint/2010/main" val="1647565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Case History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2400303"/>
            <a:ext cx="16764000" cy="6248398"/>
          </a:xfrm>
          <a:ln w="19050"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FontTx/>
              <a:buChar char="•"/>
            </a:pPr>
            <a:r>
              <a:rPr lang="en-US" sz="4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 2018 developed liver metastases, and then retroperitoneal 	lymph node metastases</a:t>
            </a:r>
          </a:p>
          <a:p>
            <a:pPr>
              <a:buClr>
                <a:srgbClr val="0070C0"/>
              </a:buClr>
              <a:buFontTx/>
              <a:buChar char="•"/>
            </a:pPr>
            <a:r>
              <a:rPr lang="en-US" sz="4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Switched to </a:t>
            </a:r>
            <a:r>
              <a:rPr lang="en-US" sz="4800" b="1" dirty="0" err="1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encorafenib</a:t>
            </a:r>
            <a:r>
              <a:rPr lang="en-US" sz="4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/</a:t>
            </a:r>
            <a:r>
              <a:rPr lang="en-US" sz="4800" b="1" dirty="0" err="1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binimetinib</a:t>
            </a:r>
            <a:endParaRPr lang="en-US" sz="48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buClr>
                <a:srgbClr val="0070C0"/>
              </a:buClr>
              <a:buFontTx/>
              <a:buChar char="•"/>
            </a:pPr>
            <a:r>
              <a:rPr lang="en-US" sz="4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Developed brain metastases – radiation therapy</a:t>
            </a:r>
          </a:p>
          <a:p>
            <a:pPr>
              <a:buClr>
                <a:srgbClr val="0070C0"/>
              </a:buClr>
              <a:buFontTx/>
              <a:buChar char="•"/>
            </a:pPr>
            <a:r>
              <a:rPr lang="en-US" sz="4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Maintained on cyclosporine and </a:t>
            </a:r>
            <a:r>
              <a:rPr lang="en-US" sz="4800" b="1" dirty="0" err="1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everolimus</a:t>
            </a:r>
            <a:endParaRPr lang="en-US" sz="48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buClr>
                <a:srgbClr val="0070C0"/>
              </a:buClr>
              <a:buFontTx/>
              <a:buChar char="•"/>
            </a:pPr>
            <a:r>
              <a:rPr lang="en-US" sz="4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TB = 3.4, AST = 306, ALT = 291, </a:t>
            </a:r>
            <a:r>
              <a:rPr lang="en-US" sz="4800" b="1" dirty="0" err="1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alk</a:t>
            </a:r>
            <a:r>
              <a:rPr lang="en-US" sz="4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phos</a:t>
            </a:r>
            <a:r>
              <a:rPr lang="en-US" sz="4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= 573 </a:t>
            </a:r>
          </a:p>
          <a:p>
            <a:pPr>
              <a:buClr>
                <a:srgbClr val="0070C0"/>
              </a:buClr>
              <a:buFontTx/>
              <a:buChar char="•"/>
            </a:pPr>
            <a:r>
              <a:rPr lang="en-US" sz="4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Repeat biopsy</a:t>
            </a:r>
          </a:p>
          <a:p>
            <a:pPr>
              <a:buClr>
                <a:srgbClr val="0070C0"/>
              </a:buClr>
              <a:buFontTx/>
              <a:buChar char="•"/>
            </a:pPr>
            <a:endParaRPr lang="en-US" sz="48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buClr>
                <a:srgbClr val="0070C0"/>
              </a:buClr>
              <a:buFontTx/>
              <a:buChar char="•"/>
            </a:pPr>
            <a:endParaRPr lang="en-US" sz="48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1" y="273709"/>
            <a:ext cx="1963999" cy="646331"/>
          </a:xfrm>
          <a:prstGeom prst="rect">
            <a:avLst/>
          </a:prstGeom>
          <a:noFill/>
          <a:ln w="22225"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pPr defTabSz="1828800"/>
            <a:r>
              <a:rPr lang="en-US" sz="3600" b="1" dirty="0">
                <a:solidFill>
                  <a:srgbClr val="FFFFFF"/>
                </a:solidFill>
                <a:latin typeface="Calibri"/>
              </a:rPr>
              <a:t>16-28781</a:t>
            </a:r>
          </a:p>
        </p:txBody>
      </p:sp>
    </p:spTree>
    <p:extLst>
      <p:ext uri="{BB962C8B-B14F-4D97-AF65-F5344CB8AC3E}">
        <p14:creationId xmlns:p14="http://schemas.microsoft.com/office/powerpoint/2010/main" val="953039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28179A1-7CF5-447B-8E50-8B36C98AA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620"/>
            <a:ext cx="18505630" cy="10279380"/>
          </a:xfrm>
        </p:spPr>
      </p:pic>
    </p:spTree>
    <p:extLst>
      <p:ext uri="{BB962C8B-B14F-4D97-AF65-F5344CB8AC3E}">
        <p14:creationId xmlns:p14="http://schemas.microsoft.com/office/powerpoint/2010/main" val="1110555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A24C93-6784-4967-A2BD-CF47F980E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11152" cy="10287000"/>
          </a:xfrm>
        </p:spPr>
      </p:pic>
    </p:spTree>
    <p:extLst>
      <p:ext uri="{BB962C8B-B14F-4D97-AF65-F5344CB8AC3E}">
        <p14:creationId xmlns:p14="http://schemas.microsoft.com/office/powerpoint/2010/main" val="1659086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233CFF3-5225-4F9A-8C89-159F58FFD3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0"/>
            <a:ext cx="18211152" cy="10287000"/>
          </a:xfrm>
        </p:spPr>
      </p:pic>
    </p:spTree>
    <p:extLst>
      <p:ext uri="{BB962C8B-B14F-4D97-AF65-F5344CB8AC3E}">
        <p14:creationId xmlns:p14="http://schemas.microsoft.com/office/powerpoint/2010/main" val="493832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0BF808-7C71-4E7E-9D56-2FFC645B4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11152" cy="10287000"/>
          </a:xfrm>
        </p:spPr>
      </p:pic>
    </p:spTree>
    <p:extLst>
      <p:ext uri="{BB962C8B-B14F-4D97-AF65-F5344CB8AC3E}">
        <p14:creationId xmlns:p14="http://schemas.microsoft.com/office/powerpoint/2010/main" val="33642982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Case History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2400303"/>
            <a:ext cx="16764000" cy="3200398"/>
          </a:xfrm>
          <a:ln w="19050"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FontTx/>
              <a:buChar char="•"/>
            </a:pPr>
            <a:r>
              <a:rPr lang="en-US" sz="4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Poor response to anti-rejection therapy</a:t>
            </a:r>
          </a:p>
          <a:p>
            <a:pPr>
              <a:buClr>
                <a:srgbClr val="0070C0"/>
              </a:buClr>
              <a:buFontTx/>
              <a:buChar char="•"/>
            </a:pPr>
            <a:r>
              <a:rPr lang="en-US" sz="4800" b="1" dirty="0" err="1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Porgression</a:t>
            </a:r>
            <a:r>
              <a:rPr lang="en-US" sz="4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of metastatic disease</a:t>
            </a:r>
          </a:p>
          <a:p>
            <a:pPr>
              <a:buClr>
                <a:srgbClr val="0070C0"/>
              </a:buClr>
              <a:buFontTx/>
              <a:buChar char="•"/>
            </a:pPr>
            <a:r>
              <a:rPr lang="en-US" sz="48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Patient expired of allograft failure and disease progression</a:t>
            </a:r>
          </a:p>
          <a:p>
            <a:pPr>
              <a:buClr>
                <a:srgbClr val="0070C0"/>
              </a:buClr>
              <a:buFontTx/>
              <a:buChar char="•"/>
            </a:pPr>
            <a:endParaRPr lang="en-US" sz="48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buClr>
                <a:srgbClr val="0070C0"/>
              </a:buClr>
              <a:buFontTx/>
              <a:buChar char="•"/>
            </a:pPr>
            <a:endParaRPr lang="en-US" sz="48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buClr>
                <a:srgbClr val="0070C0"/>
              </a:buClr>
              <a:buFontTx/>
              <a:buChar char="•"/>
            </a:pPr>
            <a:endParaRPr lang="en-US" sz="48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1" y="273709"/>
            <a:ext cx="1963999" cy="646331"/>
          </a:xfrm>
          <a:prstGeom prst="rect">
            <a:avLst/>
          </a:prstGeom>
          <a:noFill/>
          <a:ln w="22225"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pPr defTabSz="1828800"/>
            <a:r>
              <a:rPr lang="en-US" sz="3600" b="1" dirty="0">
                <a:solidFill>
                  <a:srgbClr val="FFFFFF"/>
                </a:solidFill>
                <a:latin typeface="Calibri"/>
              </a:rPr>
              <a:t>16-28781</a:t>
            </a:r>
          </a:p>
        </p:txBody>
      </p:sp>
    </p:spTree>
    <p:extLst>
      <p:ext uri="{BB962C8B-B14F-4D97-AF65-F5344CB8AC3E}">
        <p14:creationId xmlns:p14="http://schemas.microsoft.com/office/powerpoint/2010/main" val="2538340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7AC67-C73F-412D-8901-EFB8567250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2B258C-60D4-436A-92A0-02B1B7694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32775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A3848F-0B5E-475C-BB3A-CBC178CD3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7104" y="1530933"/>
            <a:ext cx="6601522" cy="6133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4B5403-75A8-4914-B7B1-E0C80F3DF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17127"/>
            <a:ext cx="18288000" cy="706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042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6CED6-CA9A-4766-BBBA-4A1C5BE1E6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873E88-279B-4827-A29C-90B45D313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02502" cy="1028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293B9F-B48F-46F2-BC7A-E102E6D89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502" y="-1"/>
            <a:ext cx="10185498" cy="59371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C06105-2CBB-4890-8C21-B653F2B1B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501" y="5937160"/>
            <a:ext cx="10194939" cy="43498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A5DF99-E20C-4296-B78A-714AE3403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856" y="167751"/>
            <a:ext cx="4500873" cy="41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364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3DD13-44F0-444A-90F5-46D0CE5467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1B5C81-7171-455A-91FD-8A0F84E66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2631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4295BD-56C6-4BF6-BD9F-9600FDD5D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617852"/>
            <a:ext cx="18287999" cy="77256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12E7A5-89E2-478C-9C5E-AEE0A35A2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3804" y="1332189"/>
            <a:ext cx="7438216" cy="69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02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90919C-606A-4AE6-B9A7-A04DDA7AA8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Clinical History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96A0C9-0156-4B8D-A94D-57C56854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4332391"/>
          </a:xfrm>
        </p:spPr>
        <p:txBody>
          <a:bodyPr/>
          <a:lstStyle/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4800" dirty="0"/>
              <a:t>68 year old F with metastatic melanoma, s/p ipilimumab and 	nivolumab treatment, with dramatic response 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4800" dirty="0"/>
              <a:t>Developed immune-related panhypopituitarism, dermatitis, and 	increased LCTs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4800" dirty="0"/>
              <a:t>Switched to nivolumab monotherapy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4800" dirty="0"/>
              <a:t>TB = 2.7, AST = 777, ALT = 1225, </a:t>
            </a:r>
            <a:r>
              <a:rPr lang="en-US" sz="4800" dirty="0" err="1"/>
              <a:t>alk</a:t>
            </a:r>
            <a:r>
              <a:rPr lang="en-US" sz="4800" dirty="0"/>
              <a:t> </a:t>
            </a:r>
            <a:r>
              <a:rPr lang="en-US" sz="4800" dirty="0" err="1"/>
              <a:t>phos</a:t>
            </a:r>
            <a:r>
              <a:rPr lang="en-US" sz="4800" dirty="0"/>
              <a:t> = 180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endParaRPr lang="en-US" sz="4800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05699961-D8C4-491D-B462-D723DE231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5693"/>
            <a:ext cx="1651943" cy="63074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36946" tIns="68483" rIns="136946" bIns="68483">
            <a:spAutoFit/>
          </a:bodyPr>
          <a:lstStyle>
            <a:lvl1pPr>
              <a:spcBef>
                <a:spcPct val="20000"/>
              </a:spcBef>
              <a:buClr>
                <a:srgbClr val="0000FF"/>
              </a:buClr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FF"/>
              </a:buClr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FF"/>
              </a:buClr>
              <a:buChar char="–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</a:rPr>
              <a:t>21-8689</a:t>
            </a:r>
          </a:p>
        </p:txBody>
      </p:sp>
    </p:spTree>
    <p:extLst>
      <p:ext uri="{BB962C8B-B14F-4D97-AF65-F5344CB8AC3E}">
        <p14:creationId xmlns:p14="http://schemas.microsoft.com/office/powerpoint/2010/main" val="4057646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3DD13-44F0-444A-90F5-46D0CE5467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1B5C81-7171-455A-91FD-8A0F84E66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2631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9FB30F-4856-4AEE-BE3E-1D6656C2D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85699"/>
            <a:ext cx="9144000" cy="76013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02DF7F-99ED-4943-BECE-1E2BDEAF3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6912" y="2685699"/>
            <a:ext cx="9253796" cy="7601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F641DB-5D98-409C-8D7F-C623A4051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3804" y="1332189"/>
            <a:ext cx="7438216" cy="69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227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8F7D07D-61E6-4A1D-A86D-4EB26E34BE0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1AD2DE9-2151-4181-8914-97DD1214B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1B5C81-7171-455A-91FD-8A0F84E66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2631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517ADE-D118-4100-A234-C9E04DF7F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31689"/>
            <a:ext cx="6611405" cy="76553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E1FFFB-8882-4653-9E92-F14E9D6F6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3804" y="1332189"/>
            <a:ext cx="7438216" cy="6973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08EFC1-6067-4CD4-AC16-8D34C8A435CD}"/>
              </a:ext>
            </a:extLst>
          </p:cNvPr>
          <p:cNvSpPr txBox="1"/>
          <p:nvPr/>
        </p:nvSpPr>
        <p:spPr>
          <a:xfrm>
            <a:off x="6611405" y="2650717"/>
            <a:ext cx="12004841" cy="76362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600" b="1" dirty="0"/>
              <a:t> Incidence of ACR of 71.4% with less than 30 day washout 	since ICI  use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600" b="1" dirty="0"/>
              <a:t> Incidence of ACR of 12.9% with more than 30 day washout 	since ICI use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600" b="1" dirty="0"/>
              <a:t> Plasmapheresis can be used to accelerate ICI clearance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600" b="1" dirty="0"/>
              <a:t> 70% of episodes of ACR are steroid resistant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600" b="1" dirty="0"/>
              <a:t> Anti-thymocyte globulin can be used for rescue therapy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600" b="1" dirty="0"/>
              <a:t> 65% of episodes of ACR are successfully treated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1532236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DB504B-83F5-4A29-AD72-A23CB20C69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01"/>
          <a:stretch/>
        </p:blipFill>
        <p:spPr>
          <a:xfrm>
            <a:off x="3144644" y="4568422"/>
            <a:ext cx="15143354" cy="5718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1760F8-A562-4738-9772-9575457F04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74"/>
          <a:stretch/>
        </p:blipFill>
        <p:spPr>
          <a:xfrm>
            <a:off x="0" y="0"/>
            <a:ext cx="18288000" cy="45498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8FB24-42DC-477B-BF6F-AF4444928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7374" y="9799133"/>
            <a:ext cx="3880624" cy="3233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DB1FEC-33EE-492D-8BA2-828091C8637D}"/>
              </a:ext>
            </a:extLst>
          </p:cNvPr>
          <p:cNvSpPr txBox="1"/>
          <p:nvPr/>
        </p:nvSpPr>
        <p:spPr>
          <a:xfrm>
            <a:off x="312235" y="9045300"/>
            <a:ext cx="5189306" cy="107721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Biopsy for diagnosis of DILI</a:t>
            </a:r>
          </a:p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Labs for patient management</a:t>
            </a:r>
          </a:p>
        </p:txBody>
      </p:sp>
    </p:spTree>
    <p:extLst>
      <p:ext uri="{BB962C8B-B14F-4D97-AF65-F5344CB8AC3E}">
        <p14:creationId xmlns:p14="http://schemas.microsoft.com/office/powerpoint/2010/main" val="31570606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obrigado(A)!</a:t>
            </a:r>
          </a:p>
        </p:txBody>
      </p:sp>
      <p:pic>
        <p:nvPicPr>
          <p:cNvPr id="3" name="Imagem 2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18" y="6057900"/>
            <a:ext cx="7859964" cy="62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900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Thank</a:t>
            </a:r>
            <a:r>
              <a:rPr lang="pt-BR" dirty="0"/>
              <a:t> </a:t>
            </a:r>
            <a:r>
              <a:rPr lang="pt-BR" dirty="0" err="1"/>
              <a:t>you</a:t>
            </a:r>
            <a:r>
              <a:rPr lang="pt-BR" dirty="0"/>
              <a:t>!</a:t>
            </a:r>
          </a:p>
        </p:txBody>
      </p:sp>
      <p:pic>
        <p:nvPicPr>
          <p:cNvPr id="3" name="Imagem 2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18" y="6057900"/>
            <a:ext cx="7859964" cy="62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59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3">
            <a:extLst>
              <a:ext uri="{FF2B5EF4-FFF2-40B4-BE49-F238E27FC236}">
                <a16:creationId xmlns:a16="http://schemas.microsoft.com/office/drawing/2014/main" id="{1A46F194-408A-4E96-AA69-93C3D014A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1">
            <a:extLst>
              <a:ext uri="{FF2B5EF4-FFF2-40B4-BE49-F238E27FC236}">
                <a16:creationId xmlns:a16="http://schemas.microsoft.com/office/drawing/2014/main" id="{E3A78CCE-8B0D-4BE5-AF9F-9ABC9ED03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1802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1">
            <a:extLst>
              <a:ext uri="{FF2B5EF4-FFF2-40B4-BE49-F238E27FC236}">
                <a16:creationId xmlns:a16="http://schemas.microsoft.com/office/drawing/2014/main" id="{462F2096-24E4-4C60-892B-31EF83AE7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871796-277B-4967-9BDD-739D9A08F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42366" cy="2826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FBF6EC-DDAB-43A5-96A3-DC8091648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25113" y="-2798786"/>
            <a:ext cx="7037773" cy="1828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E607C4-BD33-4449-8841-09643354C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939" y="2468727"/>
            <a:ext cx="6696858" cy="71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78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32A080-11B2-42DB-9358-9B4E6EBFE816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27277" y="2009104"/>
            <a:ext cx="18260723" cy="787140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E13DB6A-2975-4662-A33B-EB9AA8238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392A4C-EC8E-4E75-A97D-45008AA77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8346"/>
            <a:ext cx="18288000" cy="25647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347935-43BD-41FB-893C-B644F624D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1765" y="1050157"/>
            <a:ext cx="8720297" cy="3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12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1BB71C-FE6B-4300-A833-BB4E5C8052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2159507" cy="1216131"/>
          </a:xfrm>
        </p:spPr>
        <p:txBody>
          <a:bodyPr/>
          <a:lstStyle/>
          <a:p>
            <a:r>
              <a:rPr lang="en-US" sz="4000" dirty="0"/>
              <a:t>Varied Histologic Patterns of Checkpoint Inhibitor DILI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4DDD93-3C7D-4D7A-BA01-BA1052CD3B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4644625"/>
          </a:xfrm>
        </p:spPr>
        <p:txBody>
          <a:bodyPr/>
          <a:lstStyle/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4400" dirty="0"/>
              <a:t>Multiple different checkpoint inhibitors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4400" dirty="0"/>
              <a:t>Multiple dosing regimes in various combinations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4400" dirty="0"/>
              <a:t>Prior chemotherapy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4400" dirty="0"/>
              <a:t>Presence of underlying chronic liver disease of various etiologies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4400" dirty="0"/>
              <a:t>Administration of numerous additional medications (e.g. antibiotics)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4400" dirty="0"/>
              <a:t>Malnutrition and parenteral nutrition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891606860"/>
      </p:ext>
    </p:extLst>
  </p:cSld>
  <p:clrMapOvr>
    <a:masterClrMapping/>
  </p:clrMapOvr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rgbClr val="000000"/>
      </a:lt1>
      <a:dk2>
        <a:srgbClr val="000000"/>
      </a:dk2>
      <a:lt2>
        <a:srgbClr val="00000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1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2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3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4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5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1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7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8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9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4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5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6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7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8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9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Props1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6B3D268F-B581-4194-8D71-1AB057A35DFF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64409CB1-79E8-4255-B6EF-4156EC6241EA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FC641727-A542-4B50-89B7-48E15488BC7B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7AD2A8F4-A7E4-470C-A5DE-6D5632323B18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1183EDAC-7FEC-4F68-9F33-5AE7405AB41B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3C5A09BE-A599-42B0-9D62-59A72E25F70A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1531</TotalTime>
  <Words>499</Words>
  <Application>Microsoft Office PowerPoint</Application>
  <PresentationFormat>Custom</PresentationFormat>
  <Paragraphs>74</Paragraphs>
  <Slides>34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Bold</vt:lpstr>
      <vt:lpstr>Calibri Light</vt:lpstr>
      <vt:lpstr>Tahoma</vt:lpstr>
      <vt:lpstr>Congresso de Patologia</vt:lpstr>
      <vt:lpstr>13_Default Design</vt:lpstr>
      <vt:lpstr>Office Theme</vt:lpstr>
      <vt:lpstr>Hepatite autoimune como evento adverso na imunoterapia para carcinoma hepatocelular</vt:lpstr>
      <vt:lpstr>Declaração de Conflito de Interesse</vt:lpstr>
      <vt:lpstr>Clinical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Varied Histologic Patterns of Checkpoint Inhibitor DILI</vt:lpstr>
      <vt:lpstr>obrigado(A)!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Slide Title</vt:lpstr>
      <vt:lpstr>Slide Title</vt:lpstr>
      <vt:lpstr>PowerPoint Presentation</vt:lpstr>
      <vt:lpstr>Case History</vt:lpstr>
      <vt:lpstr>Case History</vt:lpstr>
      <vt:lpstr>Case History</vt:lpstr>
      <vt:lpstr>PowerPoint Presentation</vt:lpstr>
      <vt:lpstr>PowerPoint Presentation</vt:lpstr>
      <vt:lpstr>PowerPoint Presentation</vt:lpstr>
      <vt:lpstr>PowerPoint Presentation</vt:lpstr>
      <vt:lpstr>Case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obrigado(A)!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Alexsander Verrone</dc:creator>
  <cp:lastModifiedBy>John Hart</cp:lastModifiedBy>
  <cp:revision>25</cp:revision>
  <dcterms:created xsi:type="dcterms:W3CDTF">2024-02-22T18:43:09Z</dcterms:created>
  <dcterms:modified xsi:type="dcterms:W3CDTF">2024-05-27T15:50:40Z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https://d.docs.live.net/63ee6ee913b13d11/Alex/Congresso/2024/ppt.pptx</vt:lpwstr>
  </property>
</Properties>
</file>